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5916994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201270"/>
            <a:ext cx="4336819" cy="20390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28 мая 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дождь, гроза, град. Ветер юго-западный 9-14, днем порывы 15-20 м/с. Температура воздуха ночью 15-17, днем 26-28 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29 мая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мая</a:t>
            </a:r>
            <a:r>
              <a:rPr lang="ru-RU" altLang="en-US" sz="1050" b="1" dirty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29 мая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05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дождь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9-14,  порывы 15-20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13-15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192778"/>
              </p:ext>
            </p:extLst>
          </p:nvPr>
        </p:nvGraphicFramePr>
        <p:xfrm>
          <a:off x="5331722" y="3714952"/>
          <a:ext cx="4076038" cy="243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9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58424</TotalTime>
  <Words>650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8138</cp:revision>
  <cp:lastPrinted>2025-08-12T06:13:34Z</cp:lastPrinted>
  <dcterms:created xsi:type="dcterms:W3CDTF">2018-03-27T06:03:00Z</dcterms:created>
  <dcterms:modified xsi:type="dcterms:W3CDTF">2026-05-27T06:47:54Z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